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3240"/>
    <p:restoredTop sz="94612"/>
  </p:normalViewPr>
  <p:slideViewPr>
    <p:cSldViewPr snapToGrid="0" snapToObjects="1">
      <p:cViewPr varScale="1">
        <p:scale>
          <a:sx n="109" d="100"/>
          <a:sy n="109" d="100"/>
        </p:scale>
        <p:origin x="2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2/13/19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0A1B4-17CF-914C-A95C-C139563DEA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Katelyn </a:t>
            </a:r>
            <a:r>
              <a:rPr lang="en-US" dirty="0" err="1"/>
              <a:t>schrenk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B1742B-5B01-314B-8357-23C77B9F26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C5DC8A4-7727-A642-AB48-5AD3759408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03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41"/>
    </mc:Choice>
    <mc:Fallback>
      <p:transition spd="slow" advTm="10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A04B6-5980-5748-8E59-40BC620E7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CDE90-D0CC-8746-8064-06F1D3CD5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22 years old</a:t>
            </a:r>
          </a:p>
          <a:p>
            <a:pPr lvl="1"/>
            <a:r>
              <a:rPr lang="en-US" dirty="0"/>
              <a:t>Birthday is October 16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r>
              <a:rPr lang="en-US" dirty="0"/>
              <a:t>Major: Exercise Science: Concentration D Strength &amp; Conditioning</a:t>
            </a:r>
          </a:p>
          <a:p>
            <a:pPr lvl="1"/>
            <a:r>
              <a:rPr lang="en-US" dirty="0"/>
              <a:t>Personal trainer</a:t>
            </a:r>
          </a:p>
          <a:p>
            <a:pPr lvl="2"/>
            <a:r>
              <a:rPr lang="en-US" dirty="0"/>
              <a:t>Gym setting</a:t>
            </a:r>
          </a:p>
          <a:p>
            <a:r>
              <a:rPr lang="en-US" dirty="0"/>
              <a:t>Senior at Valley City State University….Graduating in May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EBD05EC-4E3E-0B44-B215-847926FC58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909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210"/>
    </mc:Choice>
    <mc:Fallback>
      <p:transition spd="slow" advTm="26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EBE27-9482-3A49-9040-BA1D10B1B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Family matters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4EBCA-26BC-D94F-AE1A-69E30BA8B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Youngest of the family</a:t>
            </a:r>
          </a:p>
          <a:p>
            <a:r>
              <a:rPr lang="en-US" dirty="0"/>
              <a:t>Biological mom and dad are still together </a:t>
            </a:r>
          </a:p>
          <a:p>
            <a:pPr lvl="1"/>
            <a:r>
              <a:rPr lang="en-US" dirty="0"/>
              <a:t>My mom is a stay at home</a:t>
            </a:r>
          </a:p>
          <a:p>
            <a:pPr lvl="1"/>
            <a:r>
              <a:rPr lang="en-US" dirty="0"/>
              <a:t>My dad works for the NDDOT</a:t>
            </a:r>
          </a:p>
          <a:p>
            <a:r>
              <a:rPr lang="en-US" dirty="0"/>
              <a:t>Older sister of two years</a:t>
            </a:r>
          </a:p>
          <a:p>
            <a:pPr lvl="1"/>
            <a:r>
              <a:rPr lang="en-US" dirty="0"/>
              <a:t>She's 25…..just turned 25 in </a:t>
            </a:r>
            <a:r>
              <a:rPr lang="en-US" dirty="0" err="1"/>
              <a:t>january</a:t>
            </a:r>
            <a:endParaRPr lang="en-US" dirty="0"/>
          </a:p>
          <a:p>
            <a:pPr lvl="1"/>
            <a:r>
              <a:rPr lang="en-US" dirty="0"/>
              <a:t>Going to U Mary grad school to be a counselor </a:t>
            </a:r>
          </a:p>
          <a:p>
            <a:pPr lvl="2"/>
            <a:r>
              <a:rPr lang="en-US" dirty="0"/>
              <a:t>Graduated from VCSU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E09F08D-53F8-CE49-B790-D780D338C6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186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890"/>
    </mc:Choice>
    <mc:Fallback>
      <p:transition spd="slow" advTm="388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B61DB-4B3D-A342-A974-97812EBE7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did you grow up?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7CB35-7E3A-FB41-A74F-F28396F4F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Grew up in small town </a:t>
            </a:r>
            <a:r>
              <a:rPr lang="en-US" dirty="0" err="1"/>
              <a:t>Oriska</a:t>
            </a:r>
            <a:r>
              <a:rPr lang="en-US" dirty="0"/>
              <a:t>, ND</a:t>
            </a:r>
          </a:p>
          <a:p>
            <a:pPr lvl="1"/>
            <a:r>
              <a:rPr lang="en-US" dirty="0"/>
              <a:t>Population estimated of 325…not very many</a:t>
            </a:r>
          </a:p>
          <a:p>
            <a:pPr lvl="1"/>
            <a:r>
              <a:rPr lang="en-US" dirty="0"/>
              <a:t>I went to elementary in my hometown</a:t>
            </a:r>
          </a:p>
          <a:p>
            <a:pPr lvl="2"/>
            <a:r>
              <a:rPr lang="en-US" dirty="0"/>
              <a:t>Fun fact</a:t>
            </a:r>
          </a:p>
          <a:p>
            <a:pPr lvl="3"/>
            <a:r>
              <a:rPr lang="en-US" dirty="0"/>
              <a:t>The only girl of a class of boys </a:t>
            </a:r>
          </a:p>
          <a:p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5172FC1-25A3-7D46-BCCE-94F4DC589E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800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959"/>
    </mc:Choice>
    <mc:Fallback>
      <p:transition spd="slow" advTm="219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412C0-9E71-DF4F-BBAB-A4ED368CD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School?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87A62-C158-8948-8244-0C94B9A3E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graduated from maple valley high school in 2015</a:t>
            </a:r>
          </a:p>
          <a:p>
            <a:pPr lvl="1"/>
            <a:r>
              <a:rPr lang="en-US" dirty="0"/>
              <a:t>Didn’t do very many sports due to the fact that I tore both of my ACL and meniscus</a:t>
            </a:r>
          </a:p>
          <a:p>
            <a:pPr lvl="2"/>
            <a:r>
              <a:rPr lang="en-US" dirty="0"/>
              <a:t>Surgery on both knees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4F01310-7EF0-7F45-B4E8-29C76676C2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391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472"/>
    </mc:Choice>
    <mc:Fallback>
      <p:transition spd="slow" advTm="16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F993F-265E-6D47-934B-BD598B1C3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Enjoy doing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61BB2-F2A9-D741-81A4-120525960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Spending time with friends and family </a:t>
            </a:r>
          </a:p>
          <a:p>
            <a:r>
              <a:rPr lang="en-US" dirty="0"/>
              <a:t>Traveling</a:t>
            </a:r>
          </a:p>
          <a:p>
            <a:pPr lvl="1"/>
            <a:r>
              <a:rPr lang="en-US" dirty="0"/>
              <a:t>If I could I would travel the world</a:t>
            </a:r>
          </a:p>
          <a:p>
            <a:pPr lvl="2"/>
            <a:r>
              <a:rPr lang="en-US" dirty="0"/>
              <a:t>Love trying new things and doing something different</a:t>
            </a:r>
          </a:p>
          <a:p>
            <a:r>
              <a:rPr lang="en-US" dirty="0"/>
              <a:t>Working out </a:t>
            </a:r>
          </a:p>
          <a:p>
            <a:r>
              <a:rPr lang="en-US" dirty="0"/>
              <a:t>Going to the movies or out to eat 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FDD61D2-C287-F042-B581-11FC89B79A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06"/>
    </mc:Choice>
    <mc:Fallback>
      <p:transition spd="slow" advTm="165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1BB3C-97AA-4B40-9B1A-BAA86196B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32061-A36E-7A46-843E-9D2DD45A8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Move to a big state….out of north Dakota</a:t>
            </a:r>
          </a:p>
          <a:p>
            <a:pPr lvl="1"/>
            <a:r>
              <a:rPr lang="en-US" dirty="0"/>
              <a:t>Somewhere warmer but not depressing warm…I enjoy my fair share of winters sometimes</a:t>
            </a:r>
          </a:p>
          <a:p>
            <a:pPr lvl="1"/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E1CD80D-6BD9-A541-A830-2292C9609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43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119"/>
    </mc:Choice>
    <mc:Fallback>
      <p:transition spd="slow" advTm="16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22</TotalTime>
  <Words>221</Words>
  <Application>Microsoft Macintosh PowerPoint</Application>
  <PresentationFormat>Widescreen</PresentationFormat>
  <Paragraphs>37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Gallery</vt:lpstr>
      <vt:lpstr>Katelyn schrenk</vt:lpstr>
      <vt:lpstr>About me</vt:lpstr>
      <vt:lpstr>Family matters </vt:lpstr>
      <vt:lpstr>Where did you grow up?</vt:lpstr>
      <vt:lpstr>School?</vt:lpstr>
      <vt:lpstr>Enjoy doing</vt:lpstr>
      <vt:lpstr>Future plans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Katelyn schrenk</dc:title>
  <dc:creator>Katelyn Schrenk</dc:creator>
  <cp:lastModifiedBy>Katelyn Schrenk</cp:lastModifiedBy>
  <cp:revision>2</cp:revision>
  <dcterms:created xsi:type="dcterms:W3CDTF">2019-02-14T02:28:45Z</dcterms:created>
  <dcterms:modified xsi:type="dcterms:W3CDTF">2019-02-14T02:51:21Z</dcterms:modified>
</cp:coreProperties>
</file>